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90" r:id="rId4"/>
    <p:sldId id="257" r:id="rId5"/>
    <p:sldId id="258" r:id="rId6"/>
    <p:sldId id="259" r:id="rId7"/>
    <p:sldId id="263" r:id="rId8"/>
    <p:sldId id="261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62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/>
    <p:restoredTop sz="94720"/>
  </p:normalViewPr>
  <p:slideViewPr>
    <p:cSldViewPr snapToGrid="0" snapToObjects="1">
      <p:cViewPr>
        <p:scale>
          <a:sx n="102" d="100"/>
          <a:sy n="102" d="100"/>
        </p:scale>
        <p:origin x="44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5A1A2-7A92-4F45-9812-32579D95C369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441B5-46CD-454A-8F40-9FBB90C8D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375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3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86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01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63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92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649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950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3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794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42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6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64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157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51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4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9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644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66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8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79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8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3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1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545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4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3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4FBE6-082F-364B-9E78-7EE773383331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0E92-925F-2646-87CE-1B977320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427" y="1814342"/>
            <a:ext cx="9144000" cy="2387600"/>
          </a:xfrm>
        </p:spPr>
        <p:txBody>
          <a:bodyPr/>
          <a:lstStyle/>
          <a:p>
            <a:r>
              <a:rPr lang="en-US" dirty="0" err="1" smtClean="0"/>
              <a:t>Proxima</a:t>
            </a:r>
            <a:r>
              <a:rPr lang="en-US" dirty="0" smtClean="0"/>
              <a:t> Cen Photometry and re-analysis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Comparing to Kipping signal S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372125"/>
            <a:ext cx="12192001" cy="17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398767" y="3557300"/>
            <a:ext cx="8856800" cy="1033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Assumed period in Kipping: P=11.186 days (from Guillem et al.)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17" y="1356333"/>
            <a:ext cx="5167100" cy="182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933" y="1163315"/>
            <a:ext cx="6911067" cy="2158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Proxima Centauri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Main results from Transit search</a:t>
            </a:r>
          </a:p>
          <a:p>
            <a:pPr>
              <a:spcBef>
                <a:spcPts val="0"/>
              </a:spcBef>
            </a:pPr>
            <a:r>
              <a:rPr lang="en"/>
              <a:t>Yiting</a:t>
            </a:r>
          </a:p>
          <a:p>
            <a:pPr>
              <a:spcBef>
                <a:spcPts val="0"/>
              </a:spcBef>
            </a:pPr>
            <a:r>
              <a:rPr lang="en"/>
              <a:t>Gummi </a:t>
            </a:r>
          </a:p>
        </p:txBody>
      </p:sp>
    </p:spTree>
    <p:extLst>
      <p:ext uri="{BB962C8B-B14F-4D97-AF65-F5344CB8AC3E}">
        <p14:creationId xmlns:p14="http://schemas.microsoft.com/office/powerpoint/2010/main" val="18393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August 25th signal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l="24516" t="11646" r="24901" b="10707"/>
          <a:stretch/>
        </p:blipFill>
        <p:spPr>
          <a:xfrm>
            <a:off x="6214322" y="1147999"/>
            <a:ext cx="5977677" cy="54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338300" y="2455867"/>
            <a:ext cx="5443600" cy="1033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An observed dip.</a:t>
            </a:r>
          </a:p>
          <a:p>
            <a:endParaRPr sz="2400"/>
          </a:p>
          <a:p>
            <a:r>
              <a:rPr lang="en" sz="2400"/>
              <a:t>No clear correlations with X, Y &amp; reference  stars</a:t>
            </a:r>
          </a:p>
        </p:txBody>
      </p:sp>
    </p:spTree>
    <p:extLst>
      <p:ext uri="{BB962C8B-B14F-4D97-AF65-F5344CB8AC3E}">
        <p14:creationId xmlns:p14="http://schemas.microsoft.com/office/powerpoint/2010/main" val="118661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August 25th signal: both P_0=11.186days, and P_0/2 = 5.59 days are able to fit the data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99" y="3202026"/>
            <a:ext cx="6195099" cy="365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599" y="3202034"/>
            <a:ext cx="6185140" cy="365596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6075933" y="1462633"/>
            <a:ext cx="3144000" cy="126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 b="1"/>
              <a:t>P = 5.59day fit</a:t>
            </a:r>
          </a:p>
          <a:p>
            <a:r>
              <a:rPr lang="en" sz="2400" b="1"/>
              <a:t>Depth = 0.006</a:t>
            </a:r>
          </a:p>
          <a:p>
            <a:r>
              <a:rPr lang="en" sz="2400" b="1"/>
              <a:t>T_C = 2457626.561075456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0" y="1462633"/>
            <a:ext cx="3232000" cy="178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 b="1"/>
              <a:t>P = 11.187day fit</a:t>
            </a:r>
          </a:p>
          <a:p>
            <a:r>
              <a:rPr lang="en" sz="2400" b="1"/>
              <a:t>Depth = 0.156</a:t>
            </a:r>
          </a:p>
          <a:p>
            <a:r>
              <a:rPr lang="en" sz="2400" b="1"/>
              <a:t>T_C = 2457626.561051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504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Signal on Sept 5, P=11.055 days later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Forced fit to be the same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699" y="1109667"/>
            <a:ext cx="7820299" cy="5748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42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Comparing to Kipping signal S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372125"/>
            <a:ext cx="12192001" cy="17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398767" y="3557300"/>
            <a:ext cx="8856800" cy="1033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Assumed period in Kipping: P=11.186 days (from Guillem et al.)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17" y="1356333"/>
            <a:ext cx="5167100" cy="182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933" y="1163315"/>
            <a:ext cx="6911067" cy="2158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7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Phasing Most 2015 data from Kipping, P = 11.055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0" y="3041133"/>
            <a:ext cx="4632000" cy="1214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No clear dip at phase = 0, using P = 11.055 days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99" y="1145132"/>
            <a:ext cx="7477167" cy="5712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82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Phasing Most 2015 data from Kipping, P = 11.055/2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34" y="907267"/>
            <a:ext cx="7536167" cy="595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0" y="3041133"/>
            <a:ext cx="4632000" cy="1214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No clear dip at phase = 0, using P = 11.055/2 days</a:t>
            </a:r>
          </a:p>
        </p:txBody>
      </p:sp>
    </p:spTree>
    <p:extLst>
      <p:ext uri="{BB962C8B-B14F-4D97-AF65-F5344CB8AC3E}">
        <p14:creationId xmlns:p14="http://schemas.microsoft.com/office/powerpoint/2010/main" val="42988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Phasing Most 2015 data from Kipping, P = 11.186days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99" y="1327533"/>
            <a:ext cx="7079400" cy="55304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0" y="3041133"/>
            <a:ext cx="4632000" cy="1214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/>
              <a:t>Signal S is evident if P = 11.186</a:t>
            </a:r>
          </a:p>
          <a:p>
            <a:endParaRPr sz="2400"/>
          </a:p>
          <a:p>
            <a:endParaRPr sz="2400"/>
          </a:p>
          <a:p>
            <a:endParaRPr sz="2400"/>
          </a:p>
        </p:txBody>
      </p:sp>
      <p:sp>
        <p:nvSpPr>
          <p:cNvPr id="109" name="Shape 109"/>
          <p:cNvSpPr txBox="1"/>
          <p:nvPr/>
        </p:nvSpPr>
        <p:spPr>
          <a:xfrm>
            <a:off x="0" y="5324400"/>
            <a:ext cx="4000000" cy="76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</a:rPr>
              <a:t>However, Signal S is 0.02, while Aug 25 is 0.0068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3696000" y="3161133"/>
            <a:ext cx="10406400" cy="1214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2768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393" y="0"/>
            <a:ext cx="916521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73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41703"/>
            <a:ext cx="10515600" cy="4351338"/>
          </a:xfrm>
        </p:spPr>
        <p:txBody>
          <a:bodyPr/>
          <a:lstStyle/>
          <a:p>
            <a:r>
              <a:rPr lang="en-US" dirty="0" smtClean="0"/>
              <a:t>We had data for 28 days: throughout 8-18 </a:t>
            </a:r>
            <a:r>
              <a:rPr lang="mr-IN" dirty="0" smtClean="0"/>
              <a:t>–</a:t>
            </a:r>
            <a:r>
              <a:rPr lang="en-US" dirty="0" smtClean="0"/>
              <a:t> 09-11, 2016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Filter: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61" y="2262874"/>
            <a:ext cx="6819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36" y="1"/>
            <a:ext cx="915992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54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38" y="0"/>
            <a:ext cx="910952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591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355" y="0"/>
            <a:ext cx="916529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83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53" y="1"/>
            <a:ext cx="916789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1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304720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Extra: Other signals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5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Signal on August 19th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0" y="1405900"/>
            <a:ext cx="2962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T_C = 2457620.613165432</a:t>
            </a:r>
          </a:p>
          <a:p>
            <a:pPr>
              <a:buNone/>
            </a:pPr>
            <a:r>
              <a:rPr lang="en"/>
              <a:t>Detrended with X, Y and Airmass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232" y="763601"/>
            <a:ext cx="8196301" cy="6024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13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15600" y="2862933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Extra (not likely)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075233"/>
            <a:ext cx="7367635" cy="5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600" y="1075233"/>
            <a:ext cx="7367635" cy="54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15600" y="1737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August 18 (forced fit)</a:t>
            </a:r>
          </a:p>
        </p:txBody>
      </p:sp>
    </p:spTree>
    <p:extLst>
      <p:ext uri="{BB962C8B-B14F-4D97-AF65-F5344CB8AC3E}">
        <p14:creationId xmlns:p14="http://schemas.microsoft.com/office/powerpoint/2010/main" val="8541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15600" y="1737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August 25, P = 11.186days (forced fit)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666" y="868666"/>
            <a:ext cx="6328465" cy="629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532" y="878762"/>
            <a:ext cx="6328467" cy="6182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81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297567" y="10820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August 25, P = 22.1days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00" y="970368"/>
            <a:ext cx="5886099" cy="627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199" y="1355990"/>
            <a:ext cx="5886100" cy="5754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19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15600" y="9900"/>
            <a:ext cx="120940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8.18 fixed P=5.59, Tc=245619.651, a/R*=21.204756129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534" y="1170900"/>
            <a:ext cx="6059033" cy="62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177486"/>
            <a:ext cx="6059033" cy="6241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02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609" y="2607284"/>
            <a:ext cx="10515600" cy="1325563"/>
          </a:xfrm>
        </p:spPr>
        <p:txBody>
          <a:bodyPr/>
          <a:lstStyle/>
          <a:p>
            <a:r>
              <a:rPr lang="en-US" smtClean="0"/>
              <a:t>Raw </a:t>
            </a:r>
            <a:r>
              <a:rPr lang="en-US" dirty="0" smtClean="0"/>
              <a:t>Photometry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36933" y="819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8.19 fixed P=11.186, Tc=2457620.573, (Rp/Rs)^2=0.0198  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65" y="1208801"/>
            <a:ext cx="6068929" cy="60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133" y="514233"/>
            <a:ext cx="7595667" cy="74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264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15600" y="160633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Fit 8.19 fixed P=11.055, Tc=2457620.573, (Rp/Rs)^2=0.025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1" y="1331114"/>
            <a:ext cx="6074497" cy="604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866" y="1322199"/>
            <a:ext cx="5870333" cy="573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64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9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6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" y="15605"/>
            <a:ext cx="3917092" cy="3973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75" y="12358"/>
            <a:ext cx="3937775" cy="3994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76" y="50170"/>
            <a:ext cx="3608024" cy="3660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4" y="3371597"/>
            <a:ext cx="3970638" cy="4028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80" y="3378951"/>
            <a:ext cx="3844750" cy="3900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67" y="3540881"/>
            <a:ext cx="3685133" cy="37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75" y="-35040"/>
            <a:ext cx="4119686" cy="4179391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61" y="-23828"/>
            <a:ext cx="3983796" cy="404153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02755" cy="4162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" y="3070502"/>
            <a:ext cx="4003500" cy="4061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92" y="3070502"/>
            <a:ext cx="4169949" cy="41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53" y="3070502"/>
            <a:ext cx="4012595" cy="407074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870797" y="152209"/>
            <a:ext cx="1292262" cy="452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25609" y="0"/>
            <a:ext cx="118132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Transit?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1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47" y="2591"/>
            <a:ext cx="3988967" cy="3935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46" y="0"/>
            <a:ext cx="3899094" cy="3955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92" y="3065882"/>
            <a:ext cx="4082809" cy="4028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18" y="3025999"/>
            <a:ext cx="4011750" cy="40682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23"/>
            <a:ext cx="3817843" cy="3873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" y="3065882"/>
            <a:ext cx="3909504" cy="39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17" y="0"/>
            <a:ext cx="4336162" cy="4399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10" y="2692957"/>
            <a:ext cx="4083169" cy="4142346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" y="0"/>
            <a:ext cx="3962182" cy="4019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" y="2968411"/>
            <a:ext cx="4125321" cy="3889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89" y="1137206"/>
            <a:ext cx="4091200" cy="4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4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41" y="1378380"/>
            <a:ext cx="4683210" cy="3749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Potential signal:</a:t>
            </a:r>
            <a:r>
              <a:rPr lang="en-US" dirty="0"/>
              <a:t> </a:t>
            </a:r>
            <a:r>
              <a:rPr lang="en-US" dirty="0" smtClean="0"/>
              <a:t>8-25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 observed dip.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dirty="0"/>
              <a:t>No clear correlations with X, Y &amp; reference  stars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14" y="160641"/>
            <a:ext cx="6428265" cy="6521428"/>
          </a:xfrm>
        </p:spPr>
      </p:pic>
    </p:spTree>
    <p:extLst>
      <p:ext uri="{BB962C8B-B14F-4D97-AF65-F5344CB8AC3E}">
        <p14:creationId xmlns:p14="http://schemas.microsoft.com/office/powerpoint/2010/main" val="2391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August 25th signal: both P_0=11.186days, and P_0/2 = 5.59 days are able to fit the data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99" y="3202026"/>
            <a:ext cx="6195099" cy="365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599" y="3202034"/>
            <a:ext cx="6185140" cy="365596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6075933" y="1462633"/>
            <a:ext cx="3144000" cy="126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 b="1"/>
              <a:t>P = 5.59day fit</a:t>
            </a:r>
          </a:p>
          <a:p>
            <a:r>
              <a:rPr lang="en" sz="2400" b="1"/>
              <a:t>Depth = 0.006</a:t>
            </a:r>
          </a:p>
          <a:p>
            <a:r>
              <a:rPr lang="en" sz="2400" b="1"/>
              <a:t>T_C = 2457626.561075456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0" y="1462633"/>
            <a:ext cx="3232000" cy="178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2400" b="1"/>
              <a:t>P = 11.187day fit</a:t>
            </a:r>
          </a:p>
          <a:p>
            <a:r>
              <a:rPr lang="en" sz="2400" b="1"/>
              <a:t>Depth = 0.156</a:t>
            </a:r>
          </a:p>
          <a:p>
            <a:r>
              <a:rPr lang="en" sz="2400" b="1"/>
              <a:t>T_C = 2457626.561051</a:t>
            </a: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400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338</Words>
  <Application>Microsoft Macintosh PowerPoint</Application>
  <PresentationFormat>Widescreen</PresentationFormat>
  <Paragraphs>56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Mangal</vt:lpstr>
      <vt:lpstr>Arial</vt:lpstr>
      <vt:lpstr>Office Theme</vt:lpstr>
      <vt:lpstr>Proxima Cen Photometry and re-analysis</vt:lpstr>
      <vt:lpstr>Summary</vt:lpstr>
      <vt:lpstr>Raw Photometry</vt:lpstr>
      <vt:lpstr>PowerPoint Presentation</vt:lpstr>
      <vt:lpstr>PowerPoint Presentation</vt:lpstr>
      <vt:lpstr>PowerPoint Presentation</vt:lpstr>
      <vt:lpstr>PowerPoint Presentation</vt:lpstr>
      <vt:lpstr>Potential signal: 8-25  An observed dip.  No clear correlations with X, Y &amp; reference  stars</vt:lpstr>
      <vt:lpstr>August 25th signal: both P_0=11.186days, and P_0/2 = 5.59 days are able to fit the data</vt:lpstr>
      <vt:lpstr>Comparing to Kipping signal S</vt:lpstr>
      <vt:lpstr>Proxima Centauri</vt:lpstr>
      <vt:lpstr>August 25th signal</vt:lpstr>
      <vt:lpstr>August 25th signal: both P_0=11.186days, and P_0/2 = 5.59 days are able to fit the data</vt:lpstr>
      <vt:lpstr>Signal on Sept 5, P=11.055 days later</vt:lpstr>
      <vt:lpstr>Comparing to Kipping signal S</vt:lpstr>
      <vt:lpstr>Phasing Most 2015 data from Kipping, P = 11.055</vt:lpstr>
      <vt:lpstr>Phasing Most 2015 data from Kipping, P = 11.055/2</vt:lpstr>
      <vt:lpstr>Phasing Most 2015 data from Kipping, P = 11.186days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Extra: Other signals </vt:lpstr>
      <vt:lpstr>Signal on August 19th</vt:lpstr>
      <vt:lpstr>Extra (not likely)</vt:lpstr>
      <vt:lpstr>Fit August 25, P = 11.186days (forced fit)</vt:lpstr>
      <vt:lpstr>Fit August 25, P = 22.1days</vt:lpstr>
      <vt:lpstr>Fit 8.18 fixed P=5.59, Tc=245619.651, a/R*=21.204756129</vt:lpstr>
      <vt:lpstr>Fit 8.19 fixed P=11.186, Tc=2457620.573, (Rp/Rs)^2=0.0198  </vt:lpstr>
      <vt:lpstr>Fit 8.19 fixed P=11.055, Tc=2457620.573, (Rp/Rs)^2=0.025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Proxima Cen Photometry and re-analysis</dc:title>
  <dc:creator>yiting li</dc:creator>
  <cp:lastModifiedBy>yiting li</cp:lastModifiedBy>
  <cp:revision>15</cp:revision>
  <dcterms:created xsi:type="dcterms:W3CDTF">2017-09-24T19:29:17Z</dcterms:created>
  <dcterms:modified xsi:type="dcterms:W3CDTF">2017-09-28T15:47:32Z</dcterms:modified>
</cp:coreProperties>
</file>